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</p:sldIdLst>
  <p:sldSz cx="5486400" cy="4572000"/>
  <p:notesSz cx="6858000" cy="9144000"/>
  <p:defaultTextStyle>
    <a:defPPr>
      <a:defRPr lang="en-US"/>
    </a:defPPr>
    <a:lvl1pPr marL="0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1pPr>
    <a:lvl2pPr marL="219456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2pPr>
    <a:lvl3pPr marL="438912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3pPr>
    <a:lvl4pPr marL="658368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4pPr>
    <a:lvl5pPr marL="877824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5pPr>
    <a:lvl6pPr marL="1097280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6pPr>
    <a:lvl7pPr marL="1316736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7pPr>
    <a:lvl8pPr marL="1536192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8pPr>
    <a:lvl9pPr marL="1755648" algn="l" defTabSz="438912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6"/>
  </p:normalViewPr>
  <p:slideViewPr>
    <p:cSldViewPr snapToGrid="0" snapToObjects="1">
      <p:cViewPr varScale="1">
        <p:scale>
          <a:sx n="159" d="100"/>
          <a:sy n="159" d="100"/>
        </p:scale>
        <p:origin x="9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748242"/>
            <a:ext cx="4663440" cy="1591733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401359"/>
            <a:ext cx="4114800" cy="1103841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104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433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26205" y="243417"/>
            <a:ext cx="1183005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7190" y="243417"/>
            <a:ext cx="3480435" cy="387455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065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319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333" y="1139826"/>
            <a:ext cx="4732020" cy="1901825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333" y="3059643"/>
            <a:ext cx="4732020" cy="1000125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/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72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7190" y="1217083"/>
            <a:ext cx="2331720" cy="2900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7490" y="1217083"/>
            <a:ext cx="2331720" cy="2900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12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243418"/>
            <a:ext cx="4732020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905" y="1120775"/>
            <a:ext cx="2321004" cy="549275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7905" y="1670050"/>
            <a:ext cx="2321004" cy="24563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77490" y="1120775"/>
            <a:ext cx="2332435" cy="549275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77490" y="1670050"/>
            <a:ext cx="2332435" cy="24563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10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109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8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304800"/>
            <a:ext cx="1769507" cy="106680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2435" y="658285"/>
            <a:ext cx="2777490" cy="3249083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1371600"/>
            <a:ext cx="1769507" cy="2541059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42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304800"/>
            <a:ext cx="1769507" cy="106680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32435" y="658285"/>
            <a:ext cx="2777490" cy="3249083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1371600"/>
            <a:ext cx="1769507" cy="2541059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744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7190" y="243418"/>
            <a:ext cx="473202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190" y="1217083"/>
            <a:ext cx="473202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7190" y="4237568"/>
            <a:ext cx="123444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66804-1A8B-0441-BDA6-29280BDB4D43}" type="datetimeFigureOut">
              <a:rPr lang="en-US" smtClean="0"/>
              <a:t>8/3/18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17370" y="4237568"/>
            <a:ext cx="185166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4770" y="4237568"/>
            <a:ext cx="123444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0AEE0D-1F98-5C4A-9ECB-CAC0AB2B0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033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4BC9BD2-C828-C04A-9021-F579B8B1552A}"/>
              </a:ext>
            </a:extLst>
          </p:cNvPr>
          <p:cNvGrpSpPr/>
          <p:nvPr/>
        </p:nvGrpSpPr>
        <p:grpSpPr>
          <a:xfrm>
            <a:off x="603457" y="211365"/>
            <a:ext cx="4291545" cy="4017249"/>
            <a:chOff x="378867" y="179281"/>
            <a:chExt cx="4291545" cy="4017249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34D3F8FC-E519-1848-A1C9-50C45061E529}"/>
                </a:ext>
              </a:extLst>
            </p:cNvPr>
            <p:cNvGrpSpPr/>
            <p:nvPr/>
          </p:nvGrpSpPr>
          <p:grpSpPr>
            <a:xfrm>
              <a:off x="862381" y="1193443"/>
              <a:ext cx="1546846" cy="1633621"/>
              <a:chOff x="915546" y="1193443"/>
              <a:chExt cx="1546846" cy="1633621"/>
            </a:xfrm>
          </p:grpSpPr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3D737B9A-BD30-8A4B-A8C1-D9B251305394}"/>
                  </a:ext>
                </a:extLst>
              </p:cNvPr>
              <p:cNvCxnSpPr>
                <a:cxnSpLocks/>
              </p:cNvCxnSpPr>
              <p:nvPr/>
            </p:nvCxnSpPr>
            <p:spPr>
              <a:xfrm rot="21382894" flipH="1">
                <a:off x="915546" y="1193443"/>
                <a:ext cx="1321594" cy="1538760"/>
              </a:xfrm>
              <a:prstGeom prst="straightConnector1">
                <a:avLst/>
              </a:prstGeom>
              <a:ln w="53975">
                <a:solidFill>
                  <a:schemeClr val="accent1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F261C5F6-A488-2F41-A287-2B6A304E7910}"/>
                  </a:ext>
                </a:extLst>
              </p:cNvPr>
              <p:cNvCxnSpPr>
                <a:cxnSpLocks/>
              </p:cNvCxnSpPr>
              <p:nvPr/>
            </p:nvCxnSpPr>
            <p:spPr>
              <a:xfrm rot="21382894" flipH="1">
                <a:off x="1140798" y="1288304"/>
                <a:ext cx="1321594" cy="1538760"/>
              </a:xfrm>
              <a:prstGeom prst="straightConnector1">
                <a:avLst/>
              </a:prstGeom>
              <a:ln w="53975">
                <a:solidFill>
                  <a:schemeClr val="accent1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Circular Arrow 33">
              <a:extLst>
                <a:ext uri="{FF2B5EF4-FFF2-40B4-BE49-F238E27FC236}">
                  <a16:creationId xmlns:a16="http://schemas.microsoft.com/office/drawing/2014/main" id="{ACE409BC-F04B-F24E-BEEB-618C164D418C}"/>
                </a:ext>
              </a:extLst>
            </p:cNvPr>
            <p:cNvSpPr/>
            <p:nvPr/>
          </p:nvSpPr>
          <p:spPr>
            <a:xfrm rot="10800000">
              <a:off x="3767804" y="3118880"/>
              <a:ext cx="902608" cy="932949"/>
            </a:xfrm>
            <a:prstGeom prst="circularArrow">
              <a:avLst>
                <a:gd name="adj1" fmla="val 4152"/>
                <a:gd name="adj2" fmla="val 1142319"/>
                <a:gd name="adj3" fmla="val 20436756"/>
                <a:gd name="adj4" fmla="val 4971489"/>
                <a:gd name="adj5" fmla="val 7562"/>
              </a:avLst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" name="Circular Arrow 34">
              <a:extLst>
                <a:ext uri="{FF2B5EF4-FFF2-40B4-BE49-F238E27FC236}">
                  <a16:creationId xmlns:a16="http://schemas.microsoft.com/office/drawing/2014/main" id="{7A785EA8-8388-274A-9460-59940A60DC2A}"/>
                </a:ext>
              </a:extLst>
            </p:cNvPr>
            <p:cNvSpPr/>
            <p:nvPr/>
          </p:nvSpPr>
          <p:spPr>
            <a:xfrm rot="3167164">
              <a:off x="2199646" y="170072"/>
              <a:ext cx="898074" cy="916491"/>
            </a:xfrm>
            <a:prstGeom prst="circularArrow">
              <a:avLst>
                <a:gd name="adj1" fmla="val 4152"/>
                <a:gd name="adj2" fmla="val 1142319"/>
                <a:gd name="adj3" fmla="val 20436756"/>
                <a:gd name="adj4" fmla="val 4971489"/>
                <a:gd name="adj5" fmla="val 7562"/>
              </a:avLst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Circular Arrow 35">
              <a:extLst>
                <a:ext uri="{FF2B5EF4-FFF2-40B4-BE49-F238E27FC236}">
                  <a16:creationId xmlns:a16="http://schemas.microsoft.com/office/drawing/2014/main" id="{F97BFCC2-787B-7648-8D38-16E136198DC5}"/>
                </a:ext>
              </a:extLst>
            </p:cNvPr>
            <p:cNvSpPr/>
            <p:nvPr/>
          </p:nvSpPr>
          <p:spPr>
            <a:xfrm rot="10800000" flipH="1">
              <a:off x="378867" y="3118881"/>
              <a:ext cx="940537" cy="932949"/>
            </a:xfrm>
            <a:prstGeom prst="circularArrow">
              <a:avLst>
                <a:gd name="adj1" fmla="val 4152"/>
                <a:gd name="adj2" fmla="val 1142319"/>
                <a:gd name="adj3" fmla="val 20436756"/>
                <a:gd name="adj4" fmla="val 4971489"/>
                <a:gd name="adj5" fmla="val 7562"/>
              </a:avLst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43FF824-0833-D545-B7F4-A9B9B471E4D9}"/>
                </a:ext>
              </a:extLst>
            </p:cNvPr>
            <p:cNvSpPr txBox="1"/>
            <p:nvPr/>
          </p:nvSpPr>
          <p:spPr>
            <a:xfrm>
              <a:off x="963028" y="2877543"/>
              <a:ext cx="635706" cy="6658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/>
                <a:t>n</a:t>
              </a:r>
              <a:r>
                <a:rPr lang="en-US" sz="3600" baseline="-25000" dirty="0"/>
                <a:t>1</a:t>
              </a:r>
              <a:endParaRPr lang="en-US" sz="36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A0A8DE5-DF31-2446-863D-39B13783C804}"/>
                </a:ext>
              </a:extLst>
            </p:cNvPr>
            <p:cNvSpPr txBox="1"/>
            <p:nvPr/>
          </p:nvSpPr>
          <p:spPr>
            <a:xfrm>
              <a:off x="2392641" y="775498"/>
              <a:ext cx="648587" cy="643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/>
                <a:t>n</a:t>
              </a:r>
              <a:r>
                <a:rPr lang="en-US" sz="3600" baseline="-25000" dirty="0"/>
                <a:t>2</a:t>
              </a:r>
              <a:endParaRPr lang="en-US" sz="36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298074A-B9FC-B940-AD02-A49FD44B72F5}"/>
                </a:ext>
              </a:extLst>
            </p:cNvPr>
            <p:cNvSpPr txBox="1"/>
            <p:nvPr/>
          </p:nvSpPr>
          <p:spPr>
            <a:xfrm>
              <a:off x="3634317" y="2888909"/>
              <a:ext cx="648587" cy="643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/>
                <a:t>n</a:t>
              </a:r>
              <a:r>
                <a:rPr lang="en-US" sz="3600" baseline="-25000" dirty="0"/>
                <a:t>3</a:t>
              </a:r>
              <a:endParaRPr lang="en-US" sz="36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21F7D9C-485D-AF4F-A452-2BC1FA3C4867}"/>
                </a:ext>
              </a:extLst>
            </p:cNvPr>
            <p:cNvSpPr txBox="1"/>
            <p:nvPr/>
          </p:nvSpPr>
          <p:spPr>
            <a:xfrm>
              <a:off x="843878" y="1501761"/>
              <a:ext cx="507938" cy="4264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⍺</a:t>
              </a:r>
              <a:r>
                <a:rPr lang="en-US" sz="2800" baseline="-25000" dirty="0"/>
                <a:t>12</a:t>
              </a:r>
              <a:endParaRPr lang="en-US" sz="2800" dirty="0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C2F37EB-6C63-ED43-AFD4-5E12588A559C}"/>
                </a:ext>
              </a:extLst>
            </p:cNvPr>
            <p:cNvGrpSpPr/>
            <p:nvPr/>
          </p:nvGrpSpPr>
          <p:grpSpPr>
            <a:xfrm rot="21433182">
              <a:off x="1118150" y="1797506"/>
              <a:ext cx="2262057" cy="1831933"/>
              <a:chOff x="1118150" y="1797506"/>
              <a:chExt cx="2262057" cy="1831933"/>
            </a:xfrm>
          </p:grpSpPr>
          <p:sp>
            <p:nvSpPr>
              <p:cNvPr id="57" name="Bent Arrow 56">
                <a:extLst>
                  <a:ext uri="{FF2B5EF4-FFF2-40B4-BE49-F238E27FC236}">
                    <a16:creationId xmlns:a16="http://schemas.microsoft.com/office/drawing/2014/main" id="{3E3ABB3A-799C-D846-BBDC-2AC039A3CC0F}"/>
                  </a:ext>
                </a:extLst>
              </p:cNvPr>
              <p:cNvSpPr/>
              <p:nvPr/>
            </p:nvSpPr>
            <p:spPr>
              <a:xfrm rot="9208588">
                <a:off x="1118150" y="1797506"/>
                <a:ext cx="1896904" cy="1041266"/>
              </a:xfrm>
              <a:prstGeom prst="bentArrow">
                <a:avLst>
                  <a:gd name="adj1" fmla="val 7674"/>
                  <a:gd name="adj2" fmla="val 9464"/>
                  <a:gd name="adj3" fmla="val 15590"/>
                  <a:gd name="adj4" fmla="val 78939"/>
                </a:avLst>
              </a:prstGeom>
              <a:gradFill>
                <a:gsLst>
                  <a:gs pos="100000">
                    <a:schemeClr val="bg1"/>
                  </a:gs>
                  <a:gs pos="0">
                    <a:schemeClr val="accent1"/>
                  </a:gs>
                  <a:gs pos="59000">
                    <a:schemeClr val="accent1">
                      <a:lumMod val="45000"/>
                      <a:lumOff val="55000"/>
                    </a:schemeClr>
                  </a:gs>
                  <a:gs pos="99000">
                    <a:schemeClr val="accent1">
                      <a:lumMod val="30000"/>
                      <a:lumOff val="70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Bent Arrow 58">
                <a:extLst>
                  <a:ext uri="{FF2B5EF4-FFF2-40B4-BE49-F238E27FC236}">
                    <a16:creationId xmlns:a16="http://schemas.microsoft.com/office/drawing/2014/main" id="{68CA5DD6-57EA-9B4E-A09D-8ADA1A928C35}"/>
                  </a:ext>
                </a:extLst>
              </p:cNvPr>
              <p:cNvSpPr/>
              <p:nvPr/>
            </p:nvSpPr>
            <p:spPr>
              <a:xfrm rot="9347775" flipV="1">
                <a:off x="1483303" y="2588173"/>
                <a:ext cx="1896904" cy="1041266"/>
              </a:xfrm>
              <a:prstGeom prst="bentArrow">
                <a:avLst>
                  <a:gd name="adj1" fmla="val 7674"/>
                  <a:gd name="adj2" fmla="val 9464"/>
                  <a:gd name="adj3" fmla="val 15590"/>
                  <a:gd name="adj4" fmla="val 78939"/>
                </a:avLst>
              </a:prstGeom>
              <a:gradFill>
                <a:gsLst>
                  <a:gs pos="100000">
                    <a:schemeClr val="bg1"/>
                  </a:gs>
                  <a:gs pos="0">
                    <a:schemeClr val="accent1"/>
                  </a:gs>
                  <a:gs pos="59000">
                    <a:schemeClr val="accent1">
                      <a:lumMod val="45000"/>
                      <a:lumOff val="55000"/>
                    </a:schemeClr>
                  </a:gs>
                  <a:gs pos="99000">
                    <a:schemeClr val="accent1">
                      <a:lumMod val="30000"/>
                      <a:lumOff val="70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6C20AFD-468A-6348-B632-B105EA3F9B61}"/>
                </a:ext>
              </a:extLst>
            </p:cNvPr>
            <p:cNvSpPr txBox="1"/>
            <p:nvPr/>
          </p:nvSpPr>
          <p:spPr>
            <a:xfrm>
              <a:off x="2119433" y="2684302"/>
              <a:ext cx="8851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β</a:t>
              </a:r>
              <a:r>
                <a:rPr lang="en-US" sz="2800" baseline="-25000" dirty="0"/>
                <a:t>1(23)</a:t>
              </a:r>
              <a:endParaRPr lang="en-US" sz="2800" dirty="0"/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DCF7742A-BEB7-2144-ABAA-ED768A140164}"/>
                </a:ext>
              </a:extLst>
            </p:cNvPr>
            <p:cNvGrpSpPr/>
            <p:nvPr/>
          </p:nvGrpSpPr>
          <p:grpSpPr>
            <a:xfrm rot="259663" flipH="1">
              <a:off x="2932696" y="1186748"/>
              <a:ext cx="1467694" cy="1753684"/>
              <a:chOff x="941488" y="1198743"/>
              <a:chExt cx="1467694" cy="1753684"/>
            </a:xfrm>
          </p:grpSpPr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995DD8C1-A249-DB40-9B0D-AF6DA1541808}"/>
                  </a:ext>
                </a:extLst>
              </p:cNvPr>
              <p:cNvCxnSpPr>
                <a:cxnSpLocks/>
              </p:cNvCxnSpPr>
              <p:nvPr/>
            </p:nvCxnSpPr>
            <p:spPr>
              <a:xfrm rot="21382894" flipH="1">
                <a:off x="1087588" y="1413667"/>
                <a:ext cx="1321594" cy="1538760"/>
              </a:xfrm>
              <a:prstGeom prst="straightConnector1">
                <a:avLst/>
              </a:prstGeom>
              <a:ln w="53975">
                <a:solidFill>
                  <a:schemeClr val="accent1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00C6A85A-A449-8748-AD47-4B94921A8591}"/>
                  </a:ext>
                </a:extLst>
              </p:cNvPr>
              <p:cNvCxnSpPr>
                <a:cxnSpLocks/>
              </p:cNvCxnSpPr>
              <p:nvPr/>
            </p:nvCxnSpPr>
            <p:spPr>
              <a:xfrm rot="21382894" flipH="1">
                <a:off x="941488" y="1198743"/>
                <a:ext cx="1321594" cy="1538760"/>
              </a:xfrm>
              <a:prstGeom prst="straightConnector1">
                <a:avLst/>
              </a:prstGeom>
              <a:ln w="53975">
                <a:solidFill>
                  <a:schemeClr val="accent1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59970A83-7836-8F44-AACC-F913E8AD93E6}"/>
                </a:ext>
              </a:extLst>
            </p:cNvPr>
            <p:cNvGrpSpPr/>
            <p:nvPr/>
          </p:nvGrpSpPr>
          <p:grpSpPr>
            <a:xfrm rot="3236689">
              <a:off x="2491408" y="2461144"/>
              <a:ext cx="138206" cy="2249004"/>
              <a:chOff x="1621753" y="966083"/>
              <a:chExt cx="138206" cy="2249004"/>
            </a:xfrm>
          </p:grpSpPr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C65A25F4-626F-3F41-9740-DA61416C7012}"/>
                  </a:ext>
                </a:extLst>
              </p:cNvPr>
              <p:cNvCxnSpPr>
                <a:cxnSpLocks/>
              </p:cNvCxnSpPr>
              <p:nvPr/>
            </p:nvCxnSpPr>
            <p:spPr>
              <a:xfrm rot="18363311" flipH="1">
                <a:off x="741634" y="2196762"/>
                <a:ext cx="2036650" cy="0"/>
              </a:xfrm>
              <a:prstGeom prst="straightConnector1">
                <a:avLst/>
              </a:prstGeom>
              <a:ln w="53975">
                <a:solidFill>
                  <a:schemeClr val="accent1"/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7213D65A-170C-F24C-98A9-4BF501ECD658}"/>
                  </a:ext>
                </a:extLst>
              </p:cNvPr>
              <p:cNvCxnSpPr>
                <a:cxnSpLocks/>
              </p:cNvCxnSpPr>
              <p:nvPr/>
            </p:nvCxnSpPr>
            <p:spPr>
              <a:xfrm rot="18363311" flipH="1" flipV="1">
                <a:off x="616844" y="1970992"/>
                <a:ext cx="2009820" cy="1"/>
              </a:xfrm>
              <a:prstGeom prst="straightConnector1">
                <a:avLst/>
              </a:prstGeom>
              <a:ln w="53975">
                <a:solidFill>
                  <a:schemeClr val="accent1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D489F66-A27A-9F4E-8BCD-3D7C8BDF9B29}"/>
                </a:ext>
              </a:extLst>
            </p:cNvPr>
            <p:cNvSpPr txBox="1"/>
            <p:nvPr/>
          </p:nvSpPr>
          <p:spPr>
            <a:xfrm>
              <a:off x="2331128" y="3673310"/>
              <a:ext cx="6351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⍺</a:t>
              </a:r>
              <a:r>
                <a:rPr lang="en-US" sz="2800" baseline="-25000" dirty="0"/>
                <a:t>13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60996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D21F7D9C-485D-AF4F-A452-2BC1FA3C4867}"/>
              </a:ext>
            </a:extLst>
          </p:cNvPr>
          <p:cNvSpPr txBox="1"/>
          <p:nvPr/>
        </p:nvSpPr>
        <p:spPr>
          <a:xfrm>
            <a:off x="2126396" y="1364226"/>
            <a:ext cx="635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⍺</a:t>
            </a:r>
            <a:r>
              <a:rPr lang="en-US" sz="2800" baseline="-25000" dirty="0"/>
              <a:t>12</a:t>
            </a:r>
            <a:endParaRPr lang="en-US" sz="2800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C2F37EB-6C63-ED43-AFD4-5E12588A559C}"/>
              </a:ext>
            </a:extLst>
          </p:cNvPr>
          <p:cNvGrpSpPr>
            <a:grpSpLocks noChangeAspect="1"/>
          </p:cNvGrpSpPr>
          <p:nvPr/>
        </p:nvGrpSpPr>
        <p:grpSpPr>
          <a:xfrm rot="21300000">
            <a:off x="2188590" y="1666828"/>
            <a:ext cx="2032368" cy="1645920"/>
            <a:chOff x="1118150" y="1797505"/>
            <a:chExt cx="2262056" cy="1831934"/>
          </a:xfrm>
        </p:grpSpPr>
        <p:sp>
          <p:nvSpPr>
            <p:cNvPr id="57" name="Bent Arrow 56">
              <a:extLst>
                <a:ext uri="{FF2B5EF4-FFF2-40B4-BE49-F238E27FC236}">
                  <a16:creationId xmlns:a16="http://schemas.microsoft.com/office/drawing/2014/main" id="{3E3ABB3A-799C-D846-BBDC-2AC039A3CC0F}"/>
                </a:ext>
              </a:extLst>
            </p:cNvPr>
            <p:cNvSpPr/>
            <p:nvPr/>
          </p:nvSpPr>
          <p:spPr>
            <a:xfrm rot="9208588">
              <a:off x="1118150" y="1797505"/>
              <a:ext cx="1896904" cy="1041266"/>
            </a:xfrm>
            <a:prstGeom prst="bentArrow">
              <a:avLst>
                <a:gd name="adj1" fmla="val 7674"/>
                <a:gd name="adj2" fmla="val 9464"/>
                <a:gd name="adj3" fmla="val 15590"/>
                <a:gd name="adj4" fmla="val 78939"/>
              </a:avLst>
            </a:prstGeom>
            <a:gradFill>
              <a:gsLst>
                <a:gs pos="100000">
                  <a:schemeClr val="bg1"/>
                </a:gs>
                <a:gs pos="0">
                  <a:schemeClr val="accent1"/>
                </a:gs>
                <a:gs pos="59000">
                  <a:schemeClr val="accent1">
                    <a:lumMod val="45000"/>
                    <a:lumOff val="55000"/>
                  </a:schemeClr>
                </a:gs>
                <a:gs pos="99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9" name="Bent Arrow 58">
              <a:extLst>
                <a:ext uri="{FF2B5EF4-FFF2-40B4-BE49-F238E27FC236}">
                  <a16:creationId xmlns:a16="http://schemas.microsoft.com/office/drawing/2014/main" id="{68CA5DD6-57EA-9B4E-A09D-8ADA1A928C35}"/>
                </a:ext>
              </a:extLst>
            </p:cNvPr>
            <p:cNvSpPr/>
            <p:nvPr/>
          </p:nvSpPr>
          <p:spPr>
            <a:xfrm rot="9347775" flipV="1">
              <a:off x="1483302" y="2588173"/>
              <a:ext cx="1896904" cy="1041266"/>
            </a:xfrm>
            <a:prstGeom prst="bentArrow">
              <a:avLst>
                <a:gd name="adj1" fmla="val 7674"/>
                <a:gd name="adj2" fmla="val 9464"/>
                <a:gd name="adj3" fmla="val 15590"/>
                <a:gd name="adj4" fmla="val 78939"/>
              </a:avLst>
            </a:prstGeom>
            <a:gradFill>
              <a:gsLst>
                <a:gs pos="100000">
                  <a:schemeClr val="bg1"/>
                </a:gs>
                <a:gs pos="0">
                  <a:schemeClr val="accent1"/>
                </a:gs>
                <a:gs pos="59000">
                  <a:schemeClr val="accent1">
                    <a:lumMod val="45000"/>
                    <a:lumOff val="55000"/>
                  </a:schemeClr>
                </a:gs>
                <a:gs pos="99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66C20AFD-468A-6348-B632-B105EA3F9B61}"/>
              </a:ext>
            </a:extLst>
          </p:cNvPr>
          <p:cNvSpPr txBox="1"/>
          <p:nvPr/>
        </p:nvSpPr>
        <p:spPr>
          <a:xfrm>
            <a:off x="3783025" y="1619530"/>
            <a:ext cx="8851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β</a:t>
            </a:r>
            <a:r>
              <a:rPr lang="en-US" sz="2800" baseline="-25000" dirty="0"/>
              <a:t>1(23)</a:t>
            </a:r>
            <a:endParaRPr lang="en-US" sz="28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D489F66-A27A-9F4E-8BCD-3D7C8BDF9B29}"/>
              </a:ext>
            </a:extLst>
          </p:cNvPr>
          <p:cNvSpPr txBox="1"/>
          <p:nvPr/>
        </p:nvSpPr>
        <p:spPr>
          <a:xfrm>
            <a:off x="3197397" y="3176008"/>
            <a:ext cx="635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⍺</a:t>
            </a:r>
            <a:r>
              <a:rPr lang="en-US" sz="2800" baseline="-25000" dirty="0"/>
              <a:t>13</a:t>
            </a:r>
            <a:endParaRPr lang="en-US" sz="2800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8C8B345-55C5-9042-BB77-9942DF69CC84}"/>
              </a:ext>
            </a:extLst>
          </p:cNvPr>
          <p:cNvCxnSpPr>
            <a:cxnSpLocks/>
          </p:cNvCxnSpPr>
          <p:nvPr/>
        </p:nvCxnSpPr>
        <p:spPr>
          <a:xfrm rot="-3600000" flipH="1">
            <a:off x="1679917" y="2065803"/>
            <a:ext cx="1920240" cy="0"/>
          </a:xfrm>
          <a:prstGeom prst="straightConnector1">
            <a:avLst/>
          </a:prstGeom>
          <a:ln w="53975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1CF097DA-B155-BD4A-AB0C-B330A84C9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499" y="1619530"/>
            <a:ext cx="1908241" cy="26244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CAD08D-2959-954E-9B72-A22E06B58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5520" y="2321930"/>
            <a:ext cx="1583892" cy="21783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C885D54-2F3F-A540-B268-025CE525E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9270" y="34003"/>
            <a:ext cx="1496297" cy="2057849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BF9DDF5-1169-2A49-B0EE-ACA052C85B88}"/>
              </a:ext>
            </a:extLst>
          </p:cNvPr>
          <p:cNvCxnSpPr>
            <a:cxnSpLocks/>
          </p:cNvCxnSpPr>
          <p:nvPr/>
        </p:nvCxnSpPr>
        <p:spPr>
          <a:xfrm flipH="1">
            <a:off x="2252036" y="3208956"/>
            <a:ext cx="1828800" cy="0"/>
          </a:xfrm>
          <a:prstGeom prst="straightConnector1">
            <a:avLst/>
          </a:prstGeom>
          <a:ln w="53975"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05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220</TotalTime>
  <Words>15</Words>
  <Application>Microsoft Macintosh PowerPoint</Application>
  <PresentationFormat>Custom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Andy Kleinhesselink</dc:creator>
  <cp:lastModifiedBy>Andy Kleinhesselink</cp:lastModifiedBy>
  <cp:revision>10</cp:revision>
  <dcterms:created xsi:type="dcterms:W3CDTF">2018-05-11T00:47:50Z</dcterms:created>
  <dcterms:modified xsi:type="dcterms:W3CDTF">2018-08-04T01:15:21Z</dcterms:modified>
</cp:coreProperties>
</file>

<file path=docProps/thumbnail.jpeg>
</file>